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2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3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4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5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6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7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8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9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10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11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12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13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14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15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16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17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18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19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20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หน้า 21 จาก 21 · สื่อประกอบการสอน 60 นาที · รหัสวิชา 30001-1003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xampp\htdocs\arissara\.codex_presentation_ariss_teaching_v2\renders\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วิทยาลัยสารพัดช่างสุรินทร์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ARISS Infographic Learning Deck — 30001-1003</dc:title>
  <dc:subject>สื่อ Infographic ประกอบแผนการจัดการเรียนรู้ 60 นาที รายวิชา 30001-1003</dc:subject>
  <dc:creator>นางสาวอริสรา ดลเสมอ</dc:creator>
  <cp:lastModifiedBy>นางสาวอริสรา ดลเสมอ</cp:lastModifiedBy>
  <cp:revision>1</cp:revision>
  <dcterms:created xsi:type="dcterms:W3CDTF">2026-10-17T06:06:02Z</dcterms:created>
  <dcterms:modified xsi:type="dcterms:W3CDTF">2026-10-17T06:06:02Z</dcterms:modified>
</cp:coreProperties>
</file>